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6"/>
  </p:notesMasterIdLst>
  <p:sldIdLst>
    <p:sldId id="1581" r:id="rId3"/>
    <p:sldId id="1587" r:id="rId4"/>
    <p:sldId id="1585" r:id="rId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FFCC"/>
    <a:srgbClr val="CCFF99"/>
    <a:srgbClr val="99FF66"/>
    <a:srgbClr val="CCECFF"/>
    <a:srgbClr val="F1F8AA"/>
    <a:srgbClr val="F2F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6552" autoAdjust="0"/>
  </p:normalViewPr>
  <p:slideViewPr>
    <p:cSldViewPr>
      <p:cViewPr varScale="1">
        <p:scale>
          <a:sx n="105" d="100"/>
          <a:sy n="105" d="100"/>
        </p:scale>
        <p:origin x="618" y="39"/>
      </p:cViewPr>
      <p:guideLst>
        <p:guide orient="horz" pos="1071"/>
        <p:guide orient="horz" pos="2987"/>
        <p:guide orient="horz" pos="3783"/>
        <p:guide orient="horz" pos="3702"/>
        <p:guide pos="4105"/>
        <p:guide pos="5389"/>
        <p:guide pos="4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197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/>
          <a:lstStyle>
            <a:lvl1pPr defTabSz="955675" eaLnBrk="0" hangingPunct="0">
              <a:spcBef>
                <a:spcPct val="0"/>
              </a:spcBef>
              <a:buFontTx/>
              <a:buNone/>
              <a:defRPr sz="1300" b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/>
          <a:lstStyle>
            <a:lvl1pPr algn="r" defTabSz="955675" eaLnBrk="0" hangingPunct="0">
              <a:spcBef>
                <a:spcPct val="0"/>
              </a:spcBef>
              <a:buFontTx/>
              <a:buNone/>
              <a:defRPr sz="1300" b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/>
          <a:lstStyle/>
          <a:p>
            <a:pPr lvl="0"/>
            <a:r>
              <a:rPr lang="en-US" altLang="zh-TW" noProof="0"/>
              <a:t>Click to edit Master text styles</a:t>
            </a:r>
            <a:endParaRPr lang="en-US" altLang="zh-TW" noProof="0"/>
          </a:p>
          <a:p>
            <a:pPr lvl="1"/>
            <a:r>
              <a:rPr lang="en-US" altLang="zh-TW" noProof="0"/>
              <a:t>Second level</a:t>
            </a:r>
            <a:endParaRPr lang="en-US" altLang="zh-TW" noProof="0"/>
          </a:p>
          <a:p>
            <a:pPr lvl="2"/>
            <a:r>
              <a:rPr lang="en-US" altLang="zh-TW" noProof="0"/>
              <a:t>Third level</a:t>
            </a:r>
            <a:endParaRPr lang="en-US" altLang="zh-TW" noProof="0"/>
          </a:p>
          <a:p>
            <a:pPr lvl="3"/>
            <a:r>
              <a:rPr lang="en-US" altLang="zh-TW" noProof="0"/>
              <a:t>Fourth level</a:t>
            </a:r>
            <a:endParaRPr lang="en-US" altLang="zh-TW" noProof="0"/>
          </a:p>
          <a:p>
            <a:pPr lvl="4"/>
            <a:r>
              <a:rPr lang="en-US" altLang="zh-TW" noProof="0"/>
              <a:t>Fifth level</a:t>
            </a:r>
            <a:endParaRPr lang="en-US" altLang="zh-TW" noProof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/>
          <a:lstStyle>
            <a:lvl1pPr defTabSz="955675" eaLnBrk="0" hangingPunct="0">
              <a:spcBef>
                <a:spcPct val="0"/>
              </a:spcBef>
              <a:buFontTx/>
              <a:buNone/>
              <a:defRPr sz="1300" b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/>
          <a:lstStyle>
            <a:lvl1pPr algn="r" defTabSz="955675" eaLnBrk="0" hangingPunct="0">
              <a:spcBef>
                <a:spcPct val="0"/>
              </a:spcBef>
              <a:buFontTx/>
              <a:buNone/>
              <a:defRPr sz="1300" b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753E010-1B15-47E3-91AE-C809AC69BACB}" type="slidenum">
              <a:rPr lang="zh-TW" altLang="en-US"/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38213" y="552450"/>
            <a:ext cx="1841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zh-TW" sz="1400" b="0">
              <a:ea typeface="MS PGothic" panose="020B0600070205080204" pitchFamily="34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371600"/>
            <a:ext cx="152400" cy="434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78113"/>
            <a:ext cx="7772400" cy="1143000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r>
              <a:rPr lang="en-US" altLang="zh-TW" noProof="0"/>
              <a:t>Click to edit Master title style</a:t>
            </a:r>
            <a:endParaRPr lang="en-US" altLang="zh-TW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33775"/>
            <a:ext cx="6400800" cy="58102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  <a:endParaRPr lang="en-US" altLang="zh-TW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248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248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04800" y="0"/>
            <a:ext cx="8458200" cy="624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線上影像版面配置區 3"/>
          <p:cNvSpPr>
            <a:spLocks noGrp="1"/>
          </p:cNvSpPr>
          <p:nvPr>
            <p:ph type="clipArt"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048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5715000" cy="682624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/>
        </p:nvSpPr>
        <p:spPr bwMode="auto">
          <a:xfrm>
            <a:off x="0" y="6480175"/>
            <a:ext cx="9144000" cy="377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 anchorCtr="1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GB" altLang="zh-TW" sz="1800" b="0">
              <a:ea typeface="MS PGothic" panose="020B0600070205080204" pitchFamily="34" charset="-128"/>
            </a:endParaRPr>
          </a:p>
        </p:txBody>
      </p:sp>
      <p:sp>
        <p:nvSpPr>
          <p:cNvPr id="1027" name="Text Box 17"/>
          <p:cNvSpPr txBox="1">
            <a:spLocks noChangeArrowheads="1"/>
          </p:cNvSpPr>
          <p:nvPr/>
        </p:nvSpPr>
        <p:spPr bwMode="auto">
          <a:xfrm>
            <a:off x="4849813" y="6480175"/>
            <a:ext cx="4294187" cy="377825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0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zh-CN" sz="1400" i="1">
                <a:solidFill>
                  <a:schemeClr val="bg1"/>
                </a:solidFill>
                <a:ea typeface="MS PGothic" panose="020B0600070205080204" pitchFamily="34" charset="-128"/>
              </a:rPr>
              <a:t>Adhesive</a:t>
            </a:r>
            <a:endParaRPr lang="en-US" altLang="zh-TW" sz="1400" i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0" y="914400"/>
            <a:ext cx="60198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15888"/>
            <a:ext cx="5715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/>
              <a:t>Click to edit Master title style</a:t>
            </a:r>
            <a:endParaRPr lang="en-US" altLang="zh-TW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en-US" altLang="zh-TW"/>
          </a:p>
        </p:txBody>
      </p:sp>
      <p:pic>
        <p:nvPicPr>
          <p:cNvPr id="1031" name="圖片 2" descr="一張含有 文字 的圖片&#10;&#10;自動產生的描述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90525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0066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315" y="0"/>
            <a:ext cx="5875655" cy="764540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塞拉尼斯</a:t>
            </a:r>
            <a:r>
              <a:rPr lang="en-US" altLang="zh-CN" dirty="0">
                <a:sym typeface="+mn-ea"/>
              </a:rPr>
              <a:t>VAE</a:t>
            </a:r>
            <a:r>
              <a:rPr lang="zh-CN" altLang="en-US" dirty="0">
                <a:sym typeface="+mn-ea"/>
              </a:rPr>
              <a:t>乳液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打造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绿色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胶粘剂</a:t>
            </a:r>
            <a:endParaRPr lang="zh-CN" altLang="en-US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CN" sz="2000" dirty="0"/>
              <a:t>1</a:t>
            </a:r>
            <a:r>
              <a:rPr lang="zh-CN" altLang="en-US" sz="2000" dirty="0">
                <a:sym typeface="+mn-ea"/>
              </a:rPr>
              <a:t>、</a:t>
            </a:r>
            <a:r>
              <a:rPr lang="zh-CN" altLang="en-US" sz="2000" dirty="0"/>
              <a:t>对难粘基材有很好的粘结性</a:t>
            </a:r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、低</a:t>
            </a:r>
            <a:r>
              <a:rPr lang="en-US" altLang="zh-CN" sz="2000" dirty="0"/>
              <a:t>VOC</a:t>
            </a:r>
            <a:r>
              <a:rPr lang="zh-CN" altLang="en-US" sz="2000" dirty="0">
                <a:ea typeface="宋体" panose="02010600030101010101" pitchFamily="2" charset="-122"/>
              </a:rPr>
              <a:t>、低甲醛</a:t>
            </a:r>
            <a:endParaRPr lang="en-US" altLang="zh-CN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、良好的耐水</a:t>
            </a:r>
            <a:r>
              <a:rPr lang="zh-CN" altLang="en-US" sz="2000" dirty="0"/>
              <a:t>性</a:t>
            </a:r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、优异的</a:t>
            </a:r>
            <a:r>
              <a:rPr lang="zh-CN" altLang="en-US" sz="2000" dirty="0">
                <a:sym typeface="+mn-ea"/>
              </a:rPr>
              <a:t>耐热性能</a:t>
            </a:r>
            <a:endParaRPr lang="en-US" altLang="zh-CN" sz="2000" dirty="0"/>
          </a:p>
          <a:p>
            <a:r>
              <a:rPr lang="en-US" altLang="zh-CN" sz="2000" dirty="0"/>
              <a:t>5</a:t>
            </a:r>
            <a:r>
              <a:rPr lang="zh-CN" altLang="en-US" sz="2000" dirty="0"/>
              <a:t>、快干性好</a:t>
            </a:r>
            <a:endParaRPr lang="en-US" altLang="zh-CN" sz="2000" dirty="0"/>
          </a:p>
          <a:p>
            <a:endParaRPr lang="zh-CN" altLang="en-US" sz="2000" dirty="0"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4894580" y="1219200"/>
            <a:ext cx="3582670" cy="2438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3658235"/>
            <a:ext cx="4500245" cy="249682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894580" y="3644900"/>
            <a:ext cx="3575685" cy="2504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塞拉尼斯</a:t>
            </a:r>
            <a:r>
              <a:rPr lang="en-US" altLang="zh-CN" dirty="0">
                <a:sym typeface="+mn-ea"/>
              </a:rPr>
              <a:t>VAE</a:t>
            </a:r>
            <a:r>
              <a:rPr lang="zh-CN" altLang="en-US" dirty="0">
                <a:sym typeface="+mn-ea"/>
              </a:rPr>
              <a:t>乳液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打造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绿色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胶粘剂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p>
            <a:r>
              <a:rPr lang="en-US" altLang="zh-CN"/>
              <a:t>Celvolit </a:t>
            </a:r>
            <a:r>
              <a:rPr lang="en-US" altLang="zh-CN" sz="1000"/>
              <a:t> </a:t>
            </a:r>
            <a:r>
              <a:rPr lang="en-US" altLang="zh-CN"/>
              <a:t>149</a:t>
            </a:r>
            <a:endParaRPr lang="en-US" altLang="zh-CN"/>
          </a:p>
          <a:p>
            <a:endParaRPr lang="zh-CN" altLang="en-US" sz="1600"/>
          </a:p>
          <a:p>
            <a:r>
              <a:rPr lang="zh-CN" altLang="en-US" sz="1600"/>
              <a:t>有湿粘性强、初黏力好</a:t>
            </a:r>
            <a:endParaRPr lang="zh-CN" altLang="en-US" sz="1600"/>
          </a:p>
          <a:p>
            <a:r>
              <a:rPr sz="1600"/>
              <a:t>对各类基材粘结适用性广</a:t>
            </a:r>
            <a:endParaRPr sz="1600"/>
          </a:p>
          <a:p>
            <a:r>
              <a:rPr sz="1600"/>
              <a:t>耐热性能好</a:t>
            </a:r>
            <a:endParaRPr sz="1600"/>
          </a:p>
          <a:p>
            <a:r>
              <a:rPr sz="1600"/>
              <a:t>粘接效果牢固并且持久</a:t>
            </a:r>
            <a:endParaRPr sz="160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/>
        <p:txBody>
          <a:bodyPr/>
          <a:p>
            <a:r>
              <a:rPr lang="en-US" altLang="zh-CN">
                <a:sym typeface="+mn-ea"/>
              </a:rPr>
              <a:t>Celvolit </a:t>
            </a:r>
            <a:r>
              <a:rPr lang="en-US" altLang="zh-CN">
                <a:sym typeface="+mn-ea"/>
              </a:rPr>
              <a:t>1426</a:t>
            </a:r>
            <a:endParaRPr lang="en-US" altLang="zh-CN"/>
          </a:p>
          <a:p>
            <a:endParaRPr lang="en-US" altLang="zh-CN" sz="1600"/>
          </a:p>
          <a:p>
            <a:r>
              <a:rPr lang="zh-CN" altLang="en-US" sz="1600"/>
              <a:t>快干性好</a:t>
            </a:r>
            <a:endParaRPr lang="zh-CN" altLang="en-US" sz="1600"/>
          </a:p>
          <a:p>
            <a:r>
              <a:rPr lang="zh-CN" altLang="en-US" sz="1600"/>
              <a:t>初始/最终粘结强度高</a:t>
            </a:r>
            <a:endParaRPr lang="zh-CN" altLang="en-US" sz="1600"/>
          </a:p>
          <a:p>
            <a:r>
              <a:rPr lang="zh-CN" altLang="en-US" sz="1600"/>
              <a:t>耐沸水性能好</a:t>
            </a:r>
            <a:endParaRPr lang="zh-CN" altLang="en-US" sz="1600"/>
          </a:p>
          <a:p>
            <a:r>
              <a:rPr lang="zh-CN" altLang="en-US" sz="1600"/>
              <a:t>对各类硬木尤其具有良好的粘接效果</a:t>
            </a:r>
            <a:endParaRPr lang="zh-CN" altLang="en-US" sz="1600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Celvolit 1475</a:t>
            </a:r>
            <a:endParaRPr lang="en-US" altLang="zh-CN">
              <a:sym typeface="+mn-ea"/>
            </a:endParaRPr>
          </a:p>
          <a:p>
            <a:endParaRPr lang="zh-CN" altLang="en-US" sz="1600"/>
          </a:p>
          <a:p>
            <a:r>
              <a:rPr lang="zh-CN" altLang="en-US" sz="1600"/>
              <a:t>乙烯含量高，玻璃化转变温度低</a:t>
            </a:r>
            <a:endParaRPr lang="zh-CN" altLang="en-US" sz="1600"/>
          </a:p>
          <a:p>
            <a:r>
              <a:rPr sz="1600"/>
              <a:t>胶膜柔软</a:t>
            </a:r>
            <a:endParaRPr sz="1600"/>
          </a:p>
          <a:p>
            <a:r>
              <a:rPr sz="1600">
                <a:sym typeface="+mn-ea"/>
              </a:rPr>
              <a:t>表面张力低</a:t>
            </a:r>
            <a:endParaRPr sz="1600">
              <a:sym typeface="+mn-ea"/>
            </a:endParaRPr>
          </a:p>
          <a:p>
            <a:r>
              <a:rPr sz="1600"/>
              <a:t>湿粘性强</a:t>
            </a:r>
            <a:endParaRPr sz="1600"/>
          </a:p>
          <a:p>
            <a:r>
              <a:rPr sz="1600"/>
              <a:t>操作时间长</a:t>
            </a:r>
            <a:endParaRPr sz="160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 lang="en-US" altLang="zh-CN">
                <a:sym typeface="+mn-ea"/>
              </a:rPr>
              <a:t>V</a:t>
            </a:r>
            <a:r>
              <a:rPr lang="en-US" altLang="zh-CN">
                <a:sym typeface="+mn-ea"/>
              </a:rPr>
              <a:t>inamul 8482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初黏力强</a:t>
            </a:r>
            <a:endParaRPr lang="zh-CN" altLang="en-US" sz="1600"/>
          </a:p>
          <a:p>
            <a:r>
              <a:rPr lang="zh-CN" altLang="en-US" sz="1600"/>
              <a:t>快干性好</a:t>
            </a:r>
            <a:endParaRPr lang="zh-CN" altLang="en-US" sz="1600"/>
          </a:p>
          <a:p>
            <a:r>
              <a:rPr lang="zh-CN" altLang="en-US" sz="1600"/>
              <a:t>胶膜强度高</a:t>
            </a:r>
            <a:endParaRPr lang="zh-CN" altLang="en-US" sz="1600"/>
          </a:p>
          <a:p>
            <a:r>
              <a:rPr lang="zh-CN" altLang="en-US" sz="1600"/>
              <a:t>韧性好</a:t>
            </a:r>
            <a:endParaRPr lang="zh-CN" alt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塞拉尼斯</a:t>
            </a:r>
            <a:r>
              <a:rPr lang="en-US" altLang="zh-CN" dirty="0">
                <a:sym typeface="+mn-ea"/>
              </a:rPr>
              <a:t>VAE</a:t>
            </a:r>
            <a:r>
              <a:rPr lang="zh-CN" altLang="en-US" dirty="0">
                <a:sym typeface="+mn-ea"/>
              </a:rPr>
              <a:t>乳液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打造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绿色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胶粘剂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主要应用：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、礼品盒制作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PVC</a:t>
            </a:r>
            <a:r>
              <a:rPr lang="zh-CN" altLang="en-US" dirty="0">
                <a:sym typeface="+mn-ea"/>
              </a:rPr>
              <a:t>文件夹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、精装书封壳、刷背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、彩盒折边及勾底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、卷烟粘合剂</a:t>
            </a:r>
            <a:endParaRPr lang="zh-CN" altLang="en-US" dirty="0"/>
          </a:p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6</a:t>
            </a:r>
            <a:r>
              <a:rPr lang="zh-CN" altLang="en-US" dirty="0">
                <a:sym typeface="+mn-ea"/>
              </a:rPr>
              <a:t>、鞋材</a:t>
            </a:r>
            <a:r>
              <a:rPr lang="zh-CN" altLang="en-US" dirty="0">
                <a:sym typeface="+mn-ea"/>
              </a:rPr>
              <a:t>复合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7</a:t>
            </a:r>
            <a:r>
              <a:rPr lang="zh-CN" altLang="en-US" dirty="0">
                <a:sym typeface="+mn-ea"/>
              </a:rPr>
              <a:t>、内衣罩杯贴合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8</a:t>
            </a:r>
            <a:r>
              <a:rPr lang="zh-CN" altLang="en-US" dirty="0">
                <a:sym typeface="+mn-ea"/>
              </a:rPr>
              <a:t>、双组分实木拼板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9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PVC</a:t>
            </a:r>
            <a:r>
              <a:rPr lang="zh-CN" altLang="en-US" dirty="0">
                <a:sym typeface="+mn-ea"/>
              </a:rPr>
              <a:t>贴皮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10</a:t>
            </a:r>
            <a:r>
              <a:rPr lang="zh-CN" altLang="en-US" dirty="0">
                <a:sym typeface="+mn-ea"/>
              </a:rPr>
              <a:t>、通用</a:t>
            </a:r>
            <a:r>
              <a:rPr lang="zh-CN" altLang="en-US" dirty="0">
                <a:sym typeface="+mn-ea"/>
              </a:rPr>
              <a:t>贴合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porate_template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ECB6B6"/>
      </a:accent1>
      <a:accent2>
        <a:srgbClr val="800000"/>
      </a:accent2>
      <a:accent3>
        <a:srgbClr val="FFFFFF"/>
      </a:accent3>
      <a:accent4>
        <a:srgbClr val="000000"/>
      </a:accent4>
      <a:accent5>
        <a:srgbClr val="F4D7D7"/>
      </a:accent5>
      <a:accent6>
        <a:srgbClr val="730000"/>
      </a:accent6>
      <a:hlink>
        <a:srgbClr val="000066"/>
      </a:hlink>
      <a:folHlink>
        <a:srgbClr val="969696"/>
      </a:folHlink>
    </a:clrScheme>
    <a:fontScheme name="corporate_template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en-US" altLang="zh-TW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en-US" altLang="zh-TW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48" charset="-128"/>
          </a:defRPr>
        </a:defPPr>
      </a:lstStyle>
    </a:lnDef>
  </a:objectDefaults>
  <a:extraClrSchemeLst>
    <a:extraClrScheme>
      <a:clrScheme name="corpora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WPS 演示</Application>
  <PresentationFormat>全屏显示(4:3)</PresentationFormat>
  <Paragraphs>56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Osaka</vt:lpstr>
      <vt:lpstr>Yu Gothic</vt:lpstr>
      <vt:lpstr>MS PGothic</vt:lpstr>
      <vt:lpstr>微软雅黑</vt:lpstr>
      <vt:lpstr>Arial Unicode MS</vt:lpstr>
      <vt:lpstr>Osaka</vt:lpstr>
      <vt:lpstr>Segoe Print</vt:lpstr>
      <vt:lpstr>corporate_template</vt:lpstr>
      <vt:lpstr>塞拉尼斯VAE乳液—打造“绿色”胶粘剂</vt:lpstr>
      <vt:lpstr>塞拉尼斯VAE乳液—打造“绿色”胶粘剂</vt:lpstr>
      <vt:lpstr>塞拉尼斯VAE乳液—打造“绿色”胶粘剂</vt:lpstr>
    </vt:vector>
  </TitlesOfParts>
  <Company>Huntsman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H79947</dc:creator>
  <cp:lastModifiedBy>白球鞋</cp:lastModifiedBy>
  <cp:revision>423</cp:revision>
  <cp:lastPrinted>2021-01-21T08:54:00Z</cp:lastPrinted>
  <dcterms:created xsi:type="dcterms:W3CDTF">2006-02-22T07:50:00Z</dcterms:created>
  <dcterms:modified xsi:type="dcterms:W3CDTF">2022-03-23T06:46:58Z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E76F49C9C0294512A0D18602AB99B247</vt:lpwstr>
  </property>
  <property fmtid="{D5CDD505-2E9C-101B-9397-08002B2CF9AE}" pid="3" name="KSOProductBuildVer">
    <vt:lpwstr>2052-11.1.0.11365</vt:lpwstr>
  </property>
</Properties>
</file>